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71" r:id="rId2"/>
    <p:sldId id="266" r:id="rId3"/>
    <p:sldId id="267" r:id="rId4"/>
    <p:sldId id="268" r:id="rId5"/>
    <p:sldId id="269" r:id="rId6"/>
    <p:sldId id="27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27"/>
    <a:srgbClr val="B6B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475B-51BC-474C-9640-5C92F8BDFB4B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CD746-61DF-4499-90CB-955C66528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8E408B-32A2-42FF-B1F2-28F813401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81073F-0052-4D3D-9CBC-0EB712F7C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BCC505-7DC8-4D1D-AA1E-F757DC17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6A8-C21C-4BED-A8B8-63604B2D0896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18F22D-95CE-4DA8-8AC9-AEED2AE7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1D608E-06C6-4DAF-AF47-36581F03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64318-568E-4B8F-BB10-F0BCB132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F0C414-CE13-46F2-B055-5C2124547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3B9856-F261-41B8-A439-7D5337C3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F1F5-81F7-4614-9771-6669C265EC0B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4BE07-C53B-492C-8431-B526187F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6F6726-3506-4ED0-BDFD-C4868589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7903889-B88F-461C-B491-BF7F93DF1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D0D8B9-99CC-46B4-826D-C1D9E9D7E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70D8A9-A424-4547-A8A5-2784DD24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CFE-A21C-46A4-B5F4-3145E35226E5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0CE1C7-E5C4-4CDD-9E73-753DAA50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2709AE-4BA0-47BA-B638-0527A4C1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ECB64-9926-4D77-8827-15D713D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CB0F69-E822-42BF-A138-F8A392D4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1D9896-C7DC-4574-B628-6D72077B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A0D3-A8FA-4F4B-B262-39232671A804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06BAD1-AD40-4F94-8F18-9B118360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95773F-CAF9-41E2-80F0-59912BF5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96AE6-5502-4F5B-943E-136A3189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94F0CD-546F-4D0E-B6C6-79AB9BFC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56355B-2404-429B-93D8-561BA3D3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91A8-7855-4972-BDAB-C31DD770B552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AB9D42-ECD0-42B9-A8AC-5DCECB2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A8AAAE-9B9B-4DF3-A8C4-2CB8F1AB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04AD5-34E3-45EC-A6F9-5F478CC5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0D8943-BF69-4BD2-BB51-CF3337384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1B802A-3EF8-4F0F-A034-2D98BA69E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3855E2-60BA-4722-B8C3-E5FEA298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1DE-20AF-4F0B-A13D-6847CF7E1C3E}" type="datetime1">
              <a:rPr lang="en-US" smtClean="0"/>
              <a:t>1/17/2021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173BA8-6C67-4688-B90C-F2534D1D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76A9DB-FE49-4CFD-9E64-72A926CE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0A1979-244A-4057-9004-9A03EC60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63AE44-893B-4463-8411-5D47A03C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8C9332-A747-4FCB-8462-10354C7A2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C4F8BF-4CA2-4A2E-97EA-EC965026C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483CDD-357A-413E-827C-8F32DCB73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3BAA2D-ECA4-4481-8F08-95D59D9F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01FC-61E0-406C-A829-2B82C41D64AC}" type="datetime1">
              <a:rPr lang="en-US" smtClean="0"/>
              <a:t>1/17/2021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8E2C40B-72BD-40FE-BE2C-8250CC5E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0BDDD2F-B437-4021-A6B9-5CBB35B5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B1D52-750C-4A35-8E82-F66BCDB3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1DE45B-2029-4E64-81BA-0EE14D49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0126-F450-4C07-87DC-7E02DC259170}" type="datetime1">
              <a:rPr lang="en-US" smtClean="0"/>
              <a:t>1/17/2021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41E213E-63CE-46F8-B1FD-96E1E218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E8D1F-4E3F-4795-B969-E83A1EAE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CFA373E-3A8D-4B76-B7F0-7495E28E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0B3C-E88A-435D-8384-4ABF665ECE12}" type="datetime1">
              <a:rPr lang="en-US" smtClean="0"/>
              <a:t>1/17/2021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DD35841-A9DD-4B3B-9E59-AA240D38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AE6C5E-D5B7-46CD-ABE0-FD62FD17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D7DD45-0467-499A-B4BA-0079CA13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61427-D93F-46C4-9793-E4B3AB45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5E271C-3C38-4EAA-ACE9-E7674D703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307F93-98AC-44F8-BB47-C7E4A660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9290-3E78-40C5-9302-86405B39C2F6}" type="datetime1">
              <a:rPr lang="en-US" smtClean="0"/>
              <a:t>1/17/2021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595162-7ECC-4B70-B727-FFBFC879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6A993B-49FF-4175-B1AB-1874F8A0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0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879C2-B27D-40A5-9FD7-258C1B73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972E850-8374-459A-A207-14162552F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015E8F-F6D8-4829-935E-919221994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A21E1C9-B7AF-4D1E-80CD-DD9D11B3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1453-0537-411E-A7C2-44B025B187F5}" type="datetime1">
              <a:rPr lang="en-US" smtClean="0"/>
              <a:t>1/17/2021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A4CB69-E9F9-4611-A09D-2547D596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PPP - Perspectives for 2021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738F43-87B7-4B21-A0E3-A79848D1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0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A6873A4-029B-4C5F-8ADA-75374EEF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630F29-F53E-494A-A236-08CE85066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1139C4-B26A-433E-8139-1973B59CA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2D0C-03D2-4F46-8203-0703890BFA81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318421-7F29-4635-B285-FAFA571AB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PPP - Perspectives for 2021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38E5BC-E81B-47FD-9D8A-E6193FD1D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5910-AD85-48A3-B8A9-F0E6950B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0"/>
            <a:ext cx="11974285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5" y="2662"/>
            <a:ext cx="12207927" cy="685533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96502" y="6575898"/>
            <a:ext cx="330741" cy="204281"/>
          </a:xfrm>
          <a:prstGeom prst="rect">
            <a:avLst/>
          </a:prstGeom>
          <a:solidFill>
            <a:srgbClr val="B6B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225685" y="6515174"/>
            <a:ext cx="148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221F27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00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4" y="0"/>
            <a:ext cx="12212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3" y="-3925"/>
            <a:ext cx="12250723" cy="68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9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3" y="-8389"/>
            <a:ext cx="12275996" cy="68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4" y="-10976"/>
            <a:ext cx="12232214" cy="68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2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B24350-AD46-40D7-A393-284165ADE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641" y="3447101"/>
            <a:ext cx="5895058" cy="268240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PPP – Perspectives for 2021</a:t>
            </a:r>
            <a:r>
              <a:rPr lang="pl-PL" sz="2400" dirty="0">
                <a:solidFill>
                  <a:schemeClr val="bg1"/>
                </a:solidFill>
              </a:rPr>
              <a:t> -</a:t>
            </a:r>
            <a:r>
              <a:rPr lang="en-US" sz="2400" dirty="0">
                <a:solidFill>
                  <a:schemeClr val="bg1"/>
                </a:solidFill>
              </a:rPr>
              <a:t> Conversation with David Baxter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38BDDD-D054-4F0A-BB1F-9D016848D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CB9B538-BCFF-41C2-87A8-28853C399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34C8C8-72AB-40F5-87DE-E7AE196F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A1E9C3-A70A-49DD-AD8F-5E768B24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92A81C-B9D6-4A1C-BE78-377104DBE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7"/>
            <a:ext cx="12239681" cy="68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6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</Words>
  <Application>Microsoft Office PowerPoint</Application>
  <PresentationFormat>Panoramiczny</PresentationFormat>
  <Paragraphs>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Kania</dc:creator>
  <cp:lastModifiedBy>Michal Kania</cp:lastModifiedBy>
  <cp:revision>16</cp:revision>
  <dcterms:created xsi:type="dcterms:W3CDTF">2021-01-13T08:36:13Z</dcterms:created>
  <dcterms:modified xsi:type="dcterms:W3CDTF">2021-01-17T12:42:50Z</dcterms:modified>
</cp:coreProperties>
</file>