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18" r:id="rId3"/>
    <p:sldId id="3123" r:id="rId4"/>
    <p:sldId id="3133" r:id="rId5"/>
    <p:sldId id="3134" r:id="rId6"/>
    <p:sldId id="3135" r:id="rId7"/>
    <p:sldId id="3120" r:id="rId8"/>
    <p:sldId id="3132" r:id="rId9"/>
    <p:sldId id="3121" r:id="rId10"/>
    <p:sldId id="3128" r:id="rId11"/>
    <p:sldId id="3130" r:id="rId12"/>
    <p:sldId id="3131" r:id="rId13"/>
    <p:sldId id="3122" r:id="rId14"/>
    <p:sldId id="3127" r:id="rId15"/>
    <p:sldId id="3124" r:id="rId16"/>
    <p:sldId id="3125" r:id="rId17"/>
    <p:sldId id="3126" r:id="rId18"/>
    <p:sldId id="312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8E2896-765E-464E-946B-05CCC4C1E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A30D4F1-1AC6-4ED4-A0F8-C30504EA73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A893227-60FB-42E0-9D7F-A3642B269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E744-AD1E-4A34-B6D3-2A01E274465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DA95A64-CBCC-4DE3-BB6A-A2F330329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E6D0E5E-281A-4046-B77F-8F650C1A1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CCEF-2EC7-4BDE-AE40-0A2BC091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9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225D21-6A54-4131-ACC7-127AE9CB3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8FFC371-C5D8-4C6F-A9C8-B689C03E3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147A59-8677-4ABE-BEF3-6758D0FA7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E744-AD1E-4A34-B6D3-2A01E274465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D9C7340-AB6B-48A9-B551-2BB129678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1C75F58-EA74-48CC-A83D-0C39B96F0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CCEF-2EC7-4BDE-AE40-0A2BC091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9047876-FDCB-4E3A-8168-3664A16FE4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FA23DE3-CDEF-4113-B28A-35EC6D3AB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AE2340C-FC12-44C8-9A32-72BC9D08C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E744-AD1E-4A34-B6D3-2A01E274465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10D4681-C9A2-4D8D-91AD-8A662EE7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B97F705-6118-43C8-8511-93E3B81C4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CCEF-2EC7-4BDE-AE40-0A2BC091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67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CC92F1-E0D5-4F78-848B-CA356B780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D896C6-ACAE-4D31-93A1-76CF0E2BB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C769181-0A62-45D1-AF79-AFAC03A21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E744-AD1E-4A34-B6D3-2A01E274465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BA99F41-FA48-49EA-A4DA-AD6DB408A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4FFFFCC-2A8A-48F6-9DA3-C933F2014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CCEF-2EC7-4BDE-AE40-0A2BC091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3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3ED6AD-ED8B-4A1D-BF42-3A925D496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B71D967-E6AA-43A1-9827-FF4A667BB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6196F4B-C122-4F90-9B29-4376C350D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E744-AD1E-4A34-B6D3-2A01E274465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BD65042-1FDD-4452-834B-9133C7FCC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1DCA02-73D2-4C77-91D3-2611BD159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CCEF-2EC7-4BDE-AE40-0A2BC091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99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2BAD09-8F4B-4585-8195-CFDD038E6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6F6E24-B7E4-464D-BCC1-67D40F0513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1F7668A-ACD0-4C3A-99FF-ADE4102F5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7103CC4-61F1-47E3-9295-92283256A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E744-AD1E-4A34-B6D3-2A01E274465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2AAA2D0-521D-41A8-B4A3-06CFF26FD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0E2B13B-2C3A-44FD-8043-CC741B826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CCEF-2EC7-4BDE-AE40-0A2BC091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93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1005BE-1B2A-4FAF-A0C5-76CF0247D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C54178F-982F-40F3-8AFE-B502D7616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FE86F48-306D-4E4F-8C50-4E655F816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831492A-8D63-4AD1-9A87-2EBD8199A2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8B538AE-7A54-485C-9AA5-0ABF9F347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6248DCA-0296-41F7-96D2-03EBD032E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E744-AD1E-4A34-B6D3-2A01E274465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27AE842-A61A-4C66-87E4-4E9B6411D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D82D7DF-C9C9-46D1-9BF3-CA74A2359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CCEF-2EC7-4BDE-AE40-0A2BC091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7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39CFD8-72CA-4047-A64B-AC375D8D6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6861B95-22B5-4346-AE58-35AC17004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E744-AD1E-4A34-B6D3-2A01E274465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A21A76F-649A-444B-A131-9260E6A2F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8EDA550-33CD-48A7-B639-0FFF97CE7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CCEF-2EC7-4BDE-AE40-0A2BC091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25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1BCC43A-239B-4B25-8B82-77AF0E885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E744-AD1E-4A34-B6D3-2A01E274465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276AD4D-2C0C-49E3-B0C3-388F3C04C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F5CACD3-0218-47CF-8704-B1B07B56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CCEF-2EC7-4BDE-AE40-0A2BC091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00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B7CAB3-CBDD-4F90-B5E5-DEF649CA3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4914CBE-551A-4693-A7E5-EB8811303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150B896-E191-4EDA-A4C3-5EC861714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EA378C3-3BF4-4001-B93E-4749B74B3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E744-AD1E-4A34-B6D3-2A01E274465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A15CE08-08D1-47FC-BF3D-ECE7BCAEF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15F46EC-2680-4977-B7D3-DAA186E7C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CCEF-2EC7-4BDE-AE40-0A2BC091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24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FA796C-5F9E-4F6A-BC2D-204B702F5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37B3F2B-ED81-4AA8-A995-E7C025EB35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BF3F647-4E2A-46BE-9C5E-6B2A6B074B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F17B683-4EE4-494E-8B97-AB4351ACA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E744-AD1E-4A34-B6D3-2A01E274465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742E099-83A9-4E92-942D-738054292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29BB6D9-F346-43A8-A9D9-7118554A8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CCEF-2EC7-4BDE-AE40-0A2BC091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08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EC87538-0826-4268-9CEB-176278ACD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64B66CB-2553-41E0-8D6A-395B76E91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A2F7AD9-0519-4DEC-BFBC-33607392A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2E744-AD1E-4A34-B6D3-2A01E274465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BFCD5CF-F7E9-4A87-9B5A-BD81D156F2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8525242-7F8B-4182-9F48-096907647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5CCEF-2EC7-4BDE-AE40-0A2BC091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7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0928F058-CD32-4CF0-973E-A19093884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5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" y="0"/>
            <a:ext cx="12164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7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" y="0"/>
            <a:ext cx="12164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82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" y="0"/>
            <a:ext cx="12164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58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385" y="5713167"/>
            <a:ext cx="2924868" cy="8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51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21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3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46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41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" y="0"/>
            <a:ext cx="12164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17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385" y="5713167"/>
            <a:ext cx="2924868" cy="8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72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385" y="5713167"/>
            <a:ext cx="2924868" cy="8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64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" y="0"/>
            <a:ext cx="12164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11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" y="0"/>
            <a:ext cx="12164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99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" y="0"/>
            <a:ext cx="12164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83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385" y="5713167"/>
            <a:ext cx="2924868" cy="8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9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" y="0"/>
            <a:ext cx="12164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34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385" y="5713167"/>
            <a:ext cx="2924868" cy="8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6088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0</Words>
  <Application>Microsoft Office PowerPoint</Application>
  <PresentationFormat>Panoramiczny</PresentationFormat>
  <Paragraphs>0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Michal Kania</dc:creator>
  <cp:lastModifiedBy>Michal Kania</cp:lastModifiedBy>
  <cp:revision>33</cp:revision>
  <dcterms:created xsi:type="dcterms:W3CDTF">2020-09-24T11:53:25Z</dcterms:created>
  <dcterms:modified xsi:type="dcterms:W3CDTF">2020-09-29T18:07:51Z</dcterms:modified>
</cp:coreProperties>
</file>